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57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A5723-4634-4324-A95E-CF7D994D1053}" type="datetimeFigureOut">
              <a:rPr lang="en-US" smtClean="0"/>
              <a:t>5/8/2016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6BC295-6C9A-43D2-A762-B7364916905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A5723-4634-4324-A95E-CF7D994D1053}" type="datetimeFigureOut">
              <a:rPr lang="en-US" smtClean="0"/>
              <a:t>5/8/2016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6BC295-6C9A-43D2-A762-B7364916905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A5723-4634-4324-A95E-CF7D994D1053}" type="datetimeFigureOut">
              <a:rPr lang="en-US" smtClean="0"/>
              <a:t>5/8/2016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6BC295-6C9A-43D2-A762-B7364916905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A5723-4634-4324-A95E-CF7D994D1053}" type="datetimeFigureOut">
              <a:rPr lang="en-US" smtClean="0"/>
              <a:t>5/8/2016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6BC295-6C9A-43D2-A762-B7364916905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A5723-4634-4324-A95E-CF7D994D1053}" type="datetimeFigureOut">
              <a:rPr lang="en-US" smtClean="0"/>
              <a:t>5/8/2016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6BC295-6C9A-43D2-A762-B7364916905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A5723-4634-4324-A95E-CF7D994D1053}" type="datetimeFigureOut">
              <a:rPr lang="en-US" smtClean="0"/>
              <a:t>5/8/2016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6BC295-6C9A-43D2-A762-B7364916905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A5723-4634-4324-A95E-CF7D994D1053}" type="datetimeFigureOut">
              <a:rPr lang="en-US" smtClean="0"/>
              <a:t>5/8/2016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6BC295-6C9A-43D2-A762-B7364916905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A5723-4634-4324-A95E-CF7D994D1053}" type="datetimeFigureOut">
              <a:rPr lang="en-US" smtClean="0"/>
              <a:t>5/8/2016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6BC295-6C9A-43D2-A762-B7364916905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A5723-4634-4324-A95E-CF7D994D1053}" type="datetimeFigureOut">
              <a:rPr lang="en-US" smtClean="0"/>
              <a:t>5/8/2016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6BC295-6C9A-43D2-A762-B7364916905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A5723-4634-4324-A95E-CF7D994D1053}" type="datetimeFigureOut">
              <a:rPr lang="en-US" smtClean="0"/>
              <a:t>5/8/2016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6BC295-6C9A-43D2-A762-B7364916905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A5723-4634-4324-A95E-CF7D994D1053}" type="datetimeFigureOut">
              <a:rPr lang="en-US" smtClean="0"/>
              <a:t>5/8/2016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6BC295-6C9A-43D2-A762-B7364916905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BA5723-4634-4324-A95E-CF7D994D1053}" type="datetimeFigureOut">
              <a:rPr lang="en-US" smtClean="0"/>
              <a:t>5/8/2016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6BC295-6C9A-43D2-A762-B73649169051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0166" y="0"/>
            <a:ext cx="7643834" cy="1500173"/>
          </a:xfrm>
          <a:ln w="38100">
            <a:noFill/>
          </a:ln>
        </p:spPr>
        <p:txBody>
          <a:bodyPr>
            <a:normAutofit fontScale="90000"/>
          </a:bodyPr>
          <a:lstStyle/>
          <a:p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TRƯỜNG CĐKT LÝ TỰ TRỌNG TP.HCM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KHOA CÔNG NGHỆ ĐỘNG LỰC</a:t>
            </a:r>
            <a:endParaRPr lang="en-US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4414" y="2500306"/>
            <a:ext cx="6786610" cy="1214446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en-US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HỘI THI GIÁO VIÊN DẠY GIỎI TCCN CẤP THÀNH PHỐ IX 2016</a:t>
            </a:r>
            <a:endParaRPr lang="en-US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2844" y="142852"/>
            <a:ext cx="1333500" cy="1225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Subtitle 2"/>
          <p:cNvSpPr txBox="1">
            <a:spLocks/>
          </p:cNvSpPr>
          <p:nvPr/>
        </p:nvSpPr>
        <p:spPr>
          <a:xfrm>
            <a:off x="1285852" y="5286388"/>
            <a:ext cx="6786610" cy="571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GIÁO</a:t>
            </a:r>
            <a:r>
              <a:rPr kumimoji="0" lang="en-US" sz="28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VIÊN: ĐẶNG THÁI SƠN</a:t>
            </a:r>
            <a:endParaRPr kumimoji="0" lang="en-US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>
            <a:noAutofit/>
          </a:bodyPr>
          <a:lstStyle/>
          <a:p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TRƯỜNG CĐKT LÝ TỰ TRỌNG TP.HCM</a:t>
            </a:r>
            <a:endParaRPr lang="en-US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57818" y="1142984"/>
            <a:ext cx="3328982" cy="4983179"/>
          </a:xfrm>
        </p:spPr>
        <p:txBody>
          <a:bodyPr>
            <a:normAutofit/>
          </a:bodyPr>
          <a:lstStyle/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Thành lập 01/02/1986. Tiền thân là trường Trung học dạy nghề Lý Tự Trọng</a:t>
            </a:r>
          </a:p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Năm 2005 là trường CĐKT Lý Tự Trọng</a:t>
            </a:r>
          </a:p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Hiện có 8 khoa chuyên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ngành với khoảng hơn 6.000 SV-HS đang theo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học</a:t>
            </a:r>
          </a:p>
          <a:p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 descr="D:\Nam hoc 2015-2016\Thi GV gioi\Soan thi tp\Lan 4\pp\vi_MjAvMDEvMjAxNiAxNjoyNDo0NQ==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1142984"/>
            <a:ext cx="4857784" cy="3286148"/>
          </a:xfrm>
          <a:prstGeom prst="rect">
            <a:avLst/>
          </a:prstGeom>
          <a:noFill/>
        </p:spPr>
      </p:pic>
      <p:sp>
        <p:nvSpPr>
          <p:cNvPr id="6" name="Rectangle 5"/>
          <p:cNvSpPr/>
          <p:nvPr/>
        </p:nvSpPr>
        <p:spPr>
          <a:xfrm>
            <a:off x="500034" y="4500570"/>
            <a:ext cx="4714908" cy="1643074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TFIUAWRIHAWHR</a:t>
            </a:r>
            <a:endParaRPr lang="en-US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217</TotalTime>
  <Words>68</Words>
  <Application>Microsoft Office PowerPoint</Application>
  <PresentationFormat>On-screen Show (4:3)</PresentationFormat>
  <Paragraphs>8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TRƯỜNG CĐKT LÝ TỰ TRỌNG TP.HCM KHOA CÔNG NGHỆ ĐỘNG LỰC</vt:lpstr>
      <vt:lpstr>TRƯỜNG CĐKT LÝ TỰ TRỌNG TP.HCM</vt:lpstr>
    </vt:vector>
  </TitlesOfParts>
  <Company>http://viet4room.com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Thai Son</dc:creator>
  <cp:lastModifiedBy>Thai Son</cp:lastModifiedBy>
  <cp:revision>7</cp:revision>
  <dcterms:created xsi:type="dcterms:W3CDTF">2016-05-07T17:50:46Z</dcterms:created>
  <dcterms:modified xsi:type="dcterms:W3CDTF">2016-05-07T21:28:06Z</dcterms:modified>
</cp:coreProperties>
</file>